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56" r:id="rId4"/>
    <p:sldId id="267" r:id="rId5"/>
    <p:sldId id="258" r:id="rId6"/>
    <p:sldId id="265" r:id="rId7"/>
    <p:sldId id="259" r:id="rId8"/>
    <p:sldId id="260" r:id="rId9"/>
    <p:sldId id="261" r:id="rId10"/>
    <p:sldId id="262" r:id="rId11"/>
    <p:sldId id="268" r:id="rId12"/>
    <p:sldId id="263" r:id="rId13"/>
    <p:sldId id="264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25A6-E878-6CBC-B440-65FC93734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63BDA-8695-0530-24E2-7E4B669C1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42011-2C82-6C85-5AB8-3E67EA4E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C75CD-AB4D-36EA-A288-3E5EAEC7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FFA37-B853-2B10-B0F1-D0F97413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35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B7BF-16E6-2A8B-5A87-FFCC7016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B507E-C9EE-80F8-BD22-38DDCBE24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4AF00-8A8A-AFC1-2EFD-61F84874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80060-CF9D-F9BE-EF41-E257860D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58928-C470-9DEA-C69A-E8DBAE57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3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CDF052-558D-1F01-421A-7D7C9CF5D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B0815-B9BA-518C-2427-E03C72C00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731DA-F4C4-866E-67B7-3BA2B336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B580-C7FD-98D3-C98A-75470586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2CAA6-01B1-DC6E-4A82-11E25B422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32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B866-FFE0-F92B-71A6-2E98D8E7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9147B-51FE-A3CC-5280-38F1E582B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3D8E4-F8E3-D82D-4FC2-6E6E5F5D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A5117-84BD-4B07-ABA1-0FD2191EE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F4EEF-0A23-CBA1-A602-060A02B3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265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4C35-8527-9405-DE43-86AA19CD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E78D0-FE85-0535-2FE9-B10D2EF68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E01FB-936E-B238-2D91-4B0CB30E6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C10E5-63BD-051F-4C19-11EEEC04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4803F-B39C-50F2-36E6-79DD075F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9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ED94-66D5-D2B2-DAF9-42328C721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A90E5-5283-18A7-5D95-37A3F6E59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C67CF-F4BB-8807-56EC-A29FB64FD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A2593-63A1-8283-42AC-29AD9D2C5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A8D1D-7517-5131-A337-15F619D0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20BA7-A030-3ECD-30C0-D75F008F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04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D6E0-D80F-4663-7B72-DA97E81EC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BE34C-2704-D57C-43C5-EF353DEC3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681D4-9F2B-30C9-0A72-70E8BB9A9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52BAD9-C59D-EAA4-BE01-13CD5836B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26014-7B16-CDC0-2635-02A60C5A5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550F9E-D6BA-006F-A23E-ABB72611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9B2789-5458-66DE-6C9A-2780ECA1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F5F4C-BC18-2DEC-923E-2AD5154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09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11C0A-47BB-6287-35D7-3B0536AA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15C3C-D901-AE43-D4FD-110BB389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66E52-D609-D19B-2C5C-928BF1E01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1FC5B-0BC5-B86C-0B8B-6942CED8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969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F05C2-5553-15F9-5446-7EFEA3C7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66D5E-EB84-A285-CEEB-B51BC272A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ED90E-82B2-3957-CD70-D8970856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12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8735-2682-AD08-939E-011D41C1A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E416D-7E0C-5966-0E63-10F6B608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809D7-E9B1-2358-C27D-7F457E291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B4659-DCD2-49EC-3A93-BC9FDEE3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A6DBA-5A78-C8A7-B1A0-6A2DA05FB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66A32-E9E0-B723-BA0C-2CCE3985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90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8FD1F-A099-8E0F-5EE2-1BAD880C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6DB992-8D97-D2A8-90D2-FE510968B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2F4C5-B27C-57E0-3B89-2C594D82E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6A5C6-E3AF-9B0E-EE7A-0F3DB608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F52F5-43C1-148E-9C73-11A70DB21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78EF7-6C11-B2AB-A4BF-7CF0BFF3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26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CAB82-DAA8-C2D3-2E99-AFC22BE6F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A5B5E-89B1-9821-5A3F-1D0597EA0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9F92B-E925-7DB5-CFC9-2C3F19FE9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8E8D5-3A5F-44B3-988A-CC8B4583E00F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59EA9-02FA-7C6B-84F7-8B9B56470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8CD1B-B858-2031-71B9-241CE0454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FF57F-4262-4AEA-A0FD-22F7414E6F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92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5B375-09D0-3D65-E207-EA792D9C9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" t="26232" r="33001" b="28841"/>
          <a:stretch/>
        </p:blipFill>
        <p:spPr>
          <a:xfrm>
            <a:off x="188842" y="139148"/>
            <a:ext cx="8289235" cy="36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4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EF225-F787-4F1D-689B-E60ECE3B7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0" t="20426" r="6265" b="10638"/>
          <a:stretch/>
        </p:blipFill>
        <p:spPr>
          <a:xfrm>
            <a:off x="204280" y="184825"/>
            <a:ext cx="7850222" cy="49228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6DCE1D-368D-D839-81C5-3239EC966942}"/>
              </a:ext>
            </a:extLst>
          </p:cNvPr>
          <p:cNvSpPr/>
          <p:nvPr/>
        </p:nvSpPr>
        <p:spPr>
          <a:xfrm>
            <a:off x="6449444" y="987361"/>
            <a:ext cx="1507782" cy="199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05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C05AE2-1D39-8245-5C2A-47C1DC5E59DF}"/>
              </a:ext>
            </a:extLst>
          </p:cNvPr>
          <p:cNvSpPr txBox="1"/>
          <p:nvPr/>
        </p:nvSpPr>
        <p:spPr>
          <a:xfrm>
            <a:off x="5420975" y="2905780"/>
            <a:ext cx="225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Linked Service</a:t>
            </a:r>
          </a:p>
        </p:txBody>
      </p:sp>
    </p:spTree>
    <p:extLst>
      <p:ext uri="{BB962C8B-B14F-4D97-AF65-F5344CB8AC3E}">
        <p14:creationId xmlns:p14="http://schemas.microsoft.com/office/powerpoint/2010/main" val="397100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6B62A-6C18-7152-A218-00CBB05A0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59" t="20142" r="4314" b="17020"/>
          <a:stretch/>
        </p:blipFill>
        <p:spPr>
          <a:xfrm>
            <a:off x="175097" y="184826"/>
            <a:ext cx="5008714" cy="55058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EAECE9-9DFE-DA2C-B00E-776173A1D543}"/>
              </a:ext>
            </a:extLst>
          </p:cNvPr>
          <p:cNvSpPr/>
          <p:nvPr/>
        </p:nvSpPr>
        <p:spPr>
          <a:xfrm>
            <a:off x="175096" y="4323951"/>
            <a:ext cx="5008714" cy="9776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893A0-2B48-44BE-0DB8-2DBD3FC06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49" t="19999" r="2010" b="10923"/>
          <a:stretch/>
        </p:blipFill>
        <p:spPr>
          <a:xfrm>
            <a:off x="5359938" y="184826"/>
            <a:ext cx="4940574" cy="55058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EF8078-E61B-4B55-5750-294D2AFFB370}"/>
              </a:ext>
            </a:extLst>
          </p:cNvPr>
          <p:cNvSpPr/>
          <p:nvPr/>
        </p:nvSpPr>
        <p:spPr>
          <a:xfrm>
            <a:off x="5359938" y="1972293"/>
            <a:ext cx="4940574" cy="23078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74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274690-F16B-3D84-78D0-EF0120AB1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89" t="31631" r="2807" b="15319"/>
          <a:stretch/>
        </p:blipFill>
        <p:spPr>
          <a:xfrm>
            <a:off x="145913" y="165371"/>
            <a:ext cx="9961125" cy="44993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FB1EB7-CD84-FD5F-A8A8-3629846BE56E}"/>
              </a:ext>
            </a:extLst>
          </p:cNvPr>
          <p:cNvSpPr/>
          <p:nvPr/>
        </p:nvSpPr>
        <p:spPr>
          <a:xfrm>
            <a:off x="2084962" y="3078811"/>
            <a:ext cx="4011038" cy="9776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65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01F4F-20F8-AFB4-93EE-947C564D0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7" t="24255" r="5112" b="11347"/>
          <a:stretch/>
        </p:blipFill>
        <p:spPr>
          <a:xfrm>
            <a:off x="612842" y="476655"/>
            <a:ext cx="9737388" cy="44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98B45-974E-4380-356D-C38F09868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3" t="23830" r="30289" b="22270"/>
          <a:stretch/>
        </p:blipFill>
        <p:spPr>
          <a:xfrm>
            <a:off x="184825" y="233463"/>
            <a:ext cx="5807413" cy="41716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BF7F37-B22E-7ED2-E03D-D9F6283B23D5}"/>
              </a:ext>
            </a:extLst>
          </p:cNvPr>
          <p:cNvSpPr/>
          <p:nvPr/>
        </p:nvSpPr>
        <p:spPr>
          <a:xfrm>
            <a:off x="184825" y="223735"/>
            <a:ext cx="826852" cy="2431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15ECA-99BD-9668-216F-AB787606892F}"/>
              </a:ext>
            </a:extLst>
          </p:cNvPr>
          <p:cNvSpPr/>
          <p:nvPr/>
        </p:nvSpPr>
        <p:spPr>
          <a:xfrm>
            <a:off x="569066" y="4061305"/>
            <a:ext cx="5423171" cy="3438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0D585-2AC6-6A0B-926E-69FF5CB68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25" t="23972" r="38711" b="26241"/>
          <a:stretch/>
        </p:blipFill>
        <p:spPr>
          <a:xfrm>
            <a:off x="6199764" y="233463"/>
            <a:ext cx="5170024" cy="41716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F64C2D-AFB9-1CC3-199D-2B6669EE4063}"/>
              </a:ext>
            </a:extLst>
          </p:cNvPr>
          <p:cNvSpPr/>
          <p:nvPr/>
        </p:nvSpPr>
        <p:spPr>
          <a:xfrm>
            <a:off x="8686800" y="1207858"/>
            <a:ext cx="1708824" cy="9516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07D78-4CEA-0D4C-163F-91533596CCA7}"/>
              </a:ext>
            </a:extLst>
          </p:cNvPr>
          <p:cNvSpPr/>
          <p:nvPr/>
        </p:nvSpPr>
        <p:spPr>
          <a:xfrm>
            <a:off x="7153776" y="3326860"/>
            <a:ext cx="569986" cy="282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45F36-4D14-73D6-ACA5-DCE0F7EDD1C3}"/>
              </a:ext>
            </a:extLst>
          </p:cNvPr>
          <p:cNvSpPr/>
          <p:nvPr/>
        </p:nvSpPr>
        <p:spPr>
          <a:xfrm>
            <a:off x="8470599" y="4122222"/>
            <a:ext cx="430210" cy="196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8CD439-62B1-65C9-47D9-19AE31BE52EE}"/>
              </a:ext>
            </a:extLst>
          </p:cNvPr>
          <p:cNvSpPr/>
          <p:nvPr/>
        </p:nvSpPr>
        <p:spPr>
          <a:xfrm>
            <a:off x="8470599" y="3775961"/>
            <a:ext cx="459392" cy="2026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810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99385-90DD-1F4F-E4EA-0A66D74F0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64" t="60142" r="18765" b="22411"/>
          <a:stretch/>
        </p:blipFill>
        <p:spPr>
          <a:xfrm>
            <a:off x="165370" y="184826"/>
            <a:ext cx="5930630" cy="14707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3FA08A-9D25-30EB-739C-76AE37F8095B}"/>
              </a:ext>
            </a:extLst>
          </p:cNvPr>
          <p:cNvSpPr/>
          <p:nvPr/>
        </p:nvSpPr>
        <p:spPr>
          <a:xfrm>
            <a:off x="976711" y="243192"/>
            <a:ext cx="569986" cy="282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36CCC5-1DCA-638F-AF7E-8C4865899644}"/>
              </a:ext>
            </a:extLst>
          </p:cNvPr>
          <p:cNvSpPr/>
          <p:nvPr/>
        </p:nvSpPr>
        <p:spPr>
          <a:xfrm>
            <a:off x="237408" y="1332691"/>
            <a:ext cx="5858591" cy="282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67642-3CEF-65FC-F140-373AC8AD8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89" t="27518" r="9664" b="18156"/>
          <a:stretch/>
        </p:blipFill>
        <p:spPr>
          <a:xfrm>
            <a:off x="165370" y="1877439"/>
            <a:ext cx="6983586" cy="43871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FF977-94E0-8051-9121-AA8EFE1D9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96" t="20709" r="1566" b="10780"/>
          <a:stretch/>
        </p:blipFill>
        <p:spPr>
          <a:xfrm>
            <a:off x="7292813" y="184825"/>
            <a:ext cx="4782155" cy="52723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6256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4A4CB-587F-F003-2F0B-6B12DC68B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7" t="26950" r="26566" b="21986"/>
          <a:stretch/>
        </p:blipFill>
        <p:spPr>
          <a:xfrm>
            <a:off x="252918" y="223735"/>
            <a:ext cx="4958460" cy="42704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3FF707-4927-1CEF-6ABE-0CC27D5F6A71}"/>
              </a:ext>
            </a:extLst>
          </p:cNvPr>
          <p:cNvSpPr/>
          <p:nvPr/>
        </p:nvSpPr>
        <p:spPr>
          <a:xfrm>
            <a:off x="2299672" y="3842426"/>
            <a:ext cx="608897" cy="2042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EB3FF-C210-729C-19E5-ACCC4F171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5" t="27376" r="18233" b="13900"/>
          <a:stretch/>
        </p:blipFill>
        <p:spPr>
          <a:xfrm>
            <a:off x="5428034" y="223735"/>
            <a:ext cx="5548292" cy="45039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E0A6DF-C481-B005-B85B-F7426DDB0D57}"/>
              </a:ext>
            </a:extLst>
          </p:cNvPr>
          <p:cNvSpPr/>
          <p:nvPr/>
        </p:nvSpPr>
        <p:spPr>
          <a:xfrm>
            <a:off x="6044822" y="2752929"/>
            <a:ext cx="501893" cy="2918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2D825-383B-44ED-5CEA-D9B6E4100123}"/>
              </a:ext>
            </a:extLst>
          </p:cNvPr>
          <p:cNvSpPr/>
          <p:nvPr/>
        </p:nvSpPr>
        <p:spPr>
          <a:xfrm>
            <a:off x="9819154" y="4454454"/>
            <a:ext cx="1153646" cy="195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74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254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6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C05AE2-1D39-8245-5C2A-47C1DC5E59DF}"/>
              </a:ext>
            </a:extLst>
          </p:cNvPr>
          <p:cNvSpPr txBox="1"/>
          <p:nvPr/>
        </p:nvSpPr>
        <p:spPr>
          <a:xfrm>
            <a:off x="5420975" y="2905780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8271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AD863C-170A-5221-B2FC-893C0826C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3" t="23900" r="30084" b="13082"/>
          <a:stretch/>
        </p:blipFill>
        <p:spPr>
          <a:xfrm>
            <a:off x="243375" y="238235"/>
            <a:ext cx="6887000" cy="57698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D2FF40-ED65-C568-6BD0-F5ED8960B9BC}"/>
              </a:ext>
            </a:extLst>
          </p:cNvPr>
          <p:cNvSpPr/>
          <p:nvPr/>
        </p:nvSpPr>
        <p:spPr>
          <a:xfrm>
            <a:off x="573932" y="2081719"/>
            <a:ext cx="817123" cy="282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D129B6-795B-7369-05F6-49DE5BFB7E04}"/>
              </a:ext>
            </a:extLst>
          </p:cNvPr>
          <p:cNvSpPr/>
          <p:nvPr/>
        </p:nvSpPr>
        <p:spPr>
          <a:xfrm>
            <a:off x="1086253" y="3287949"/>
            <a:ext cx="577177" cy="2431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82F3F-0CB8-782B-B432-D5322ECB1C30}"/>
              </a:ext>
            </a:extLst>
          </p:cNvPr>
          <p:cNvSpPr/>
          <p:nvPr/>
        </p:nvSpPr>
        <p:spPr>
          <a:xfrm>
            <a:off x="2973422" y="3868366"/>
            <a:ext cx="1151106" cy="21397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96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C05AE2-1D39-8245-5C2A-47C1DC5E59DF}"/>
              </a:ext>
            </a:extLst>
          </p:cNvPr>
          <p:cNvSpPr txBox="1"/>
          <p:nvPr/>
        </p:nvSpPr>
        <p:spPr>
          <a:xfrm>
            <a:off x="5420975" y="29057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33384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C5EEB-C0B5-EDF0-EBB5-1AF72AFC0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1" t="30496" r="35077" b="31773"/>
          <a:stretch/>
        </p:blipFill>
        <p:spPr>
          <a:xfrm>
            <a:off x="175098" y="223735"/>
            <a:ext cx="5155659" cy="29429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5A395D-C52C-4457-719D-CB3B7D07B78F}"/>
              </a:ext>
            </a:extLst>
          </p:cNvPr>
          <p:cNvSpPr/>
          <p:nvPr/>
        </p:nvSpPr>
        <p:spPr>
          <a:xfrm>
            <a:off x="1517515" y="1819072"/>
            <a:ext cx="700392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261502-779C-4D53-118E-962B10734FE5}"/>
              </a:ext>
            </a:extLst>
          </p:cNvPr>
          <p:cNvSpPr/>
          <p:nvPr/>
        </p:nvSpPr>
        <p:spPr>
          <a:xfrm>
            <a:off x="612844" y="2904017"/>
            <a:ext cx="671208" cy="179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78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10475D-2F9B-EE31-B66F-4992E9BC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89" t="30780" r="17435" b="10354"/>
          <a:stretch/>
        </p:blipFill>
        <p:spPr>
          <a:xfrm>
            <a:off x="252918" y="233463"/>
            <a:ext cx="7607031" cy="47615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3768F3-3820-BBFC-E23F-49507B69F392}"/>
              </a:ext>
            </a:extLst>
          </p:cNvPr>
          <p:cNvSpPr/>
          <p:nvPr/>
        </p:nvSpPr>
        <p:spPr>
          <a:xfrm>
            <a:off x="4873556" y="2650789"/>
            <a:ext cx="1181787" cy="1858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51C651-19BA-AEBF-5CB8-12B570D2C6A5}"/>
              </a:ext>
            </a:extLst>
          </p:cNvPr>
          <p:cNvSpPr/>
          <p:nvPr/>
        </p:nvSpPr>
        <p:spPr>
          <a:xfrm>
            <a:off x="2078476" y="2660516"/>
            <a:ext cx="703635" cy="1896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29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5533C-7B83-F0A1-6527-26ED9195E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98" t="27376" r="13269" b="13900"/>
          <a:stretch/>
        </p:blipFill>
        <p:spPr>
          <a:xfrm>
            <a:off x="194553" y="223736"/>
            <a:ext cx="7091747" cy="52334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3FD8F9-8C6F-330F-FCB6-FD22C4743722}"/>
              </a:ext>
            </a:extLst>
          </p:cNvPr>
          <p:cNvSpPr/>
          <p:nvPr/>
        </p:nvSpPr>
        <p:spPr>
          <a:xfrm>
            <a:off x="3910518" y="3098260"/>
            <a:ext cx="1799618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02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6ADBA-DF83-7535-7BF4-0655CF10D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34" t="31206" r="13446" b="12482"/>
          <a:stretch/>
        </p:blipFill>
        <p:spPr>
          <a:xfrm>
            <a:off x="204280" y="194551"/>
            <a:ext cx="8653259" cy="48249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E1198D-4ACB-622A-8825-3A6A5507E3A0}"/>
              </a:ext>
            </a:extLst>
          </p:cNvPr>
          <p:cNvSpPr/>
          <p:nvPr/>
        </p:nvSpPr>
        <p:spPr>
          <a:xfrm>
            <a:off x="5505858" y="2728613"/>
            <a:ext cx="1181787" cy="1858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C42AC-89C1-29F6-440C-E69CA627FD4E}"/>
              </a:ext>
            </a:extLst>
          </p:cNvPr>
          <p:cNvSpPr/>
          <p:nvPr/>
        </p:nvSpPr>
        <p:spPr>
          <a:xfrm>
            <a:off x="2214664" y="2738340"/>
            <a:ext cx="703635" cy="1896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2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F80F8-C8B5-0C88-280D-198D16F73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43" t="27518" r="14864" b="11773"/>
          <a:stretch/>
        </p:blipFill>
        <p:spPr>
          <a:xfrm>
            <a:off x="223737" y="291829"/>
            <a:ext cx="6838544" cy="53508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8FA5B3-4C37-D686-BDF5-5D346EF4186B}"/>
              </a:ext>
            </a:extLst>
          </p:cNvPr>
          <p:cNvSpPr/>
          <p:nvPr/>
        </p:nvSpPr>
        <p:spPr>
          <a:xfrm>
            <a:off x="3939708" y="3127447"/>
            <a:ext cx="1819066" cy="2188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A069F6-AFEC-48C5-0EA2-420DEF1335B5}"/>
              </a:ext>
            </a:extLst>
          </p:cNvPr>
          <p:cNvSpPr/>
          <p:nvPr/>
        </p:nvSpPr>
        <p:spPr>
          <a:xfrm>
            <a:off x="1553186" y="1741252"/>
            <a:ext cx="411801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435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</Words>
  <Application>Microsoft Office PowerPoint</Application>
  <PresentationFormat>Widescreen</PresentationFormat>
  <Paragraphs>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16</cp:revision>
  <dcterms:created xsi:type="dcterms:W3CDTF">2023-03-03T06:50:20Z</dcterms:created>
  <dcterms:modified xsi:type="dcterms:W3CDTF">2023-03-03T08:09:47Z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2023-03-03T06:50:24Z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3f955e58-243d-470c-9053-5e90395a61e7</vt:lpwstr>
  </property>
  <property fmtid="{D5CDD505-2E9C-101B-9397-08002B2CF9AE}" pid="8" name="MSIP_Label_19540963-e559-4020-8a90-fe8a502c2801_ContentBits">
    <vt:lpwstr>0</vt:lpwstr>
  </property>
</Properties>
</file>